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Default Extension="bin" ContentType="application/vnd.openxmlformats-officedocument.presentationml.printerSettings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showOutlineIcons="0">
    <p:restoredLeft sz="15620"/>
    <p:restoredTop sz="94660"/>
  </p:normalViewPr>
  <p:slideViewPr>
    <p:cSldViewPr snapToObjects="1">
      <p:cViewPr varScale="1">
        <p:scale>
          <a:sx n="87" d="100"/>
          <a:sy n="87" d="100"/>
        </p:scale>
        <p:origin x="-96" y="-1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7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6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ACEEA-18AE-7D48-8FAE-79004D8D43FB}" type="datetimeFigureOut">
              <a:rPr lang="en-US" smtClean="0"/>
              <a:pPr/>
              <a:t>3/9/11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A72D4-5E4E-7F4C-A85E-EB46718F29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ACEEA-18AE-7D48-8FAE-79004D8D43FB}" type="datetimeFigureOut">
              <a:rPr lang="en-US" smtClean="0"/>
              <a:pPr/>
              <a:t>3/9/11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A72D4-5E4E-7F4C-A85E-EB46718F29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ACEEA-18AE-7D48-8FAE-79004D8D43FB}" type="datetimeFigureOut">
              <a:rPr lang="en-US" smtClean="0"/>
              <a:pPr/>
              <a:t>3/9/11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A72D4-5E4E-7F4C-A85E-EB46718F29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ACEEA-18AE-7D48-8FAE-79004D8D43FB}" type="datetimeFigureOut">
              <a:rPr lang="en-US" smtClean="0"/>
              <a:pPr/>
              <a:t>3/9/11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A72D4-5E4E-7F4C-A85E-EB46718F29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ACEEA-18AE-7D48-8FAE-79004D8D43FB}" type="datetimeFigureOut">
              <a:rPr lang="en-US" smtClean="0"/>
              <a:pPr/>
              <a:t>3/9/11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A72D4-5E4E-7F4C-A85E-EB46718F29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ACEEA-18AE-7D48-8FAE-79004D8D43FB}" type="datetimeFigureOut">
              <a:rPr lang="en-US" smtClean="0"/>
              <a:pPr/>
              <a:t>3/9/11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A72D4-5E4E-7F4C-A85E-EB46718F29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ACEEA-18AE-7D48-8FAE-79004D8D43FB}" type="datetimeFigureOut">
              <a:rPr lang="en-US" smtClean="0"/>
              <a:pPr/>
              <a:t>3/9/11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A72D4-5E4E-7F4C-A85E-EB46718F29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ACEEA-18AE-7D48-8FAE-79004D8D43FB}" type="datetimeFigureOut">
              <a:rPr lang="en-US" smtClean="0"/>
              <a:pPr/>
              <a:t>3/9/11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A72D4-5E4E-7F4C-A85E-EB46718F29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ACEEA-18AE-7D48-8FAE-79004D8D43FB}" type="datetimeFigureOut">
              <a:rPr lang="en-US" smtClean="0"/>
              <a:pPr/>
              <a:t>3/9/11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A72D4-5E4E-7F4C-A85E-EB46718F29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ACEEA-18AE-7D48-8FAE-79004D8D43FB}" type="datetimeFigureOut">
              <a:rPr lang="en-US" smtClean="0"/>
              <a:pPr/>
              <a:t>3/9/11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A72D4-5E4E-7F4C-A85E-EB46718F29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ACEEA-18AE-7D48-8FAE-79004D8D43FB}" type="datetimeFigureOut">
              <a:rPr lang="en-US" smtClean="0"/>
              <a:pPr/>
              <a:t>3/9/11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A72D4-5E4E-7F4C-A85E-EB46718F29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2ACEEA-18AE-7D48-8FAE-79004D8D43FB}" type="datetimeFigureOut">
              <a:rPr lang="en-US" smtClean="0"/>
              <a:pPr/>
              <a:t>3/9/11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A72D4-5E4E-7F4C-A85E-EB46718F297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33400" y="381000"/>
            <a:ext cx="7924800" cy="5632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/>
              <a:t>Escribe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una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descripción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para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todos</a:t>
            </a:r>
            <a:r>
              <a:rPr lang="en-US" sz="2400" b="1" dirty="0" smtClean="0"/>
              <a:t> los </a:t>
            </a:r>
            <a:r>
              <a:rPr lang="en-US" sz="2400" b="1" dirty="0" err="1" smtClean="0"/>
              <a:t>miembros</a:t>
            </a:r>
            <a:r>
              <a:rPr lang="en-US" sz="2400" b="1" dirty="0" smtClean="0"/>
              <a:t> de la </a:t>
            </a:r>
            <a:r>
              <a:rPr lang="en-US" sz="2400" b="1" dirty="0" err="1" smtClean="0"/>
              <a:t>familia</a:t>
            </a:r>
            <a:r>
              <a:rPr lang="en-US" sz="2400" b="1" dirty="0" smtClean="0"/>
              <a:t>:</a:t>
            </a:r>
          </a:p>
          <a:p>
            <a:endParaRPr lang="en-US" sz="2400" dirty="0" smtClean="0"/>
          </a:p>
          <a:p>
            <a:r>
              <a:rPr lang="en-US" sz="2400" dirty="0" smtClean="0"/>
              <a:t>*You will write descriptions for 6 members of the family, and your partner will write descriptions for the other 6 members.</a:t>
            </a:r>
          </a:p>
          <a:p>
            <a:endParaRPr lang="en-US" sz="2400" dirty="0" smtClean="0"/>
          </a:p>
          <a:p>
            <a:r>
              <a:rPr lang="en-US" sz="2400" dirty="0" smtClean="0"/>
              <a:t>Each description MUST include 5 complete sentences:</a:t>
            </a:r>
          </a:p>
          <a:p>
            <a:endParaRPr lang="en-US" sz="2400" dirty="0" smtClean="0"/>
          </a:p>
          <a:p>
            <a:pPr>
              <a:buFont typeface="Arial"/>
              <a:buChar char="•"/>
            </a:pPr>
            <a:r>
              <a:rPr lang="en-US" sz="2400" dirty="0" smtClean="0"/>
              <a:t>1 - </a:t>
            </a:r>
            <a:r>
              <a:rPr lang="en-US" sz="2400" dirty="0" smtClean="0">
                <a:solidFill>
                  <a:srgbClr val="FF0000"/>
                </a:solidFill>
              </a:rPr>
              <a:t>ONE</a:t>
            </a:r>
            <a:r>
              <a:rPr lang="en-US" sz="2400" dirty="0" smtClean="0"/>
              <a:t> sentence about the person’s personality using </a:t>
            </a:r>
            <a:r>
              <a:rPr lang="en-US" sz="2400" i="1" dirty="0" smtClean="0">
                <a:solidFill>
                  <a:srgbClr val="0000FF"/>
                </a:solidFill>
              </a:rPr>
              <a:t>SER</a:t>
            </a:r>
            <a:r>
              <a:rPr lang="en-US" sz="2400" dirty="0" smtClean="0"/>
              <a:t>.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2 - </a:t>
            </a:r>
            <a:r>
              <a:rPr lang="en-US" sz="2400" dirty="0" smtClean="0">
                <a:solidFill>
                  <a:srgbClr val="FF0000"/>
                </a:solidFill>
              </a:rPr>
              <a:t>TWO</a:t>
            </a:r>
            <a:r>
              <a:rPr lang="en-US" sz="2400" dirty="0" smtClean="0"/>
              <a:t> sentences about the person’s physical appearance using the verb </a:t>
            </a:r>
            <a:r>
              <a:rPr lang="en-US" sz="2400" i="1" dirty="0" smtClean="0">
                <a:solidFill>
                  <a:srgbClr val="660066"/>
                </a:solidFill>
              </a:rPr>
              <a:t>TENER</a:t>
            </a:r>
            <a:r>
              <a:rPr lang="en-US" sz="2400" dirty="0" smtClean="0"/>
              <a:t>.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3 - </a:t>
            </a:r>
            <a:r>
              <a:rPr lang="en-US" sz="2400" dirty="0" smtClean="0">
                <a:solidFill>
                  <a:srgbClr val="FF0000"/>
                </a:solidFill>
              </a:rPr>
              <a:t>ONE</a:t>
            </a:r>
            <a:r>
              <a:rPr lang="en-US" sz="2400" dirty="0" smtClean="0"/>
              <a:t> sentence about the person’s age using the verb </a:t>
            </a:r>
            <a:r>
              <a:rPr lang="en-US" sz="2400" i="1" dirty="0" smtClean="0">
                <a:solidFill>
                  <a:srgbClr val="660066"/>
                </a:solidFill>
              </a:rPr>
              <a:t>TENER</a:t>
            </a:r>
            <a:r>
              <a:rPr lang="en-US" sz="2400" dirty="0" smtClean="0"/>
              <a:t>.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4 - </a:t>
            </a:r>
            <a:r>
              <a:rPr lang="en-US" sz="2400" dirty="0" smtClean="0">
                <a:solidFill>
                  <a:srgbClr val="FF0000"/>
                </a:solidFill>
              </a:rPr>
              <a:t>ONE</a:t>
            </a:r>
            <a:r>
              <a:rPr lang="en-US" sz="2400" dirty="0" smtClean="0"/>
              <a:t> </a:t>
            </a:r>
            <a:r>
              <a:rPr lang="en-US" sz="2400" i="1" dirty="0" smtClean="0">
                <a:solidFill>
                  <a:srgbClr val="008000"/>
                </a:solidFill>
              </a:rPr>
              <a:t>secret</a:t>
            </a:r>
            <a:r>
              <a:rPr lang="en-US" sz="2400" dirty="0" smtClean="0"/>
              <a:t> about the person. (Something the person secretly does as a hobby or something he/she secretly likes.)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Ejemplo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Natalia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err="1" smtClean="0"/>
              <a:t>muy</a:t>
            </a:r>
            <a:r>
              <a:rPr lang="en-US" dirty="0" smtClean="0"/>
              <a:t> </a:t>
            </a:r>
            <a:r>
              <a:rPr lang="en-US" dirty="0" err="1" smtClean="0"/>
              <a:t>seria</a:t>
            </a:r>
            <a:r>
              <a:rPr lang="en-US" dirty="0" smtClean="0"/>
              <a:t>.</a:t>
            </a:r>
          </a:p>
          <a:p>
            <a:r>
              <a:rPr lang="en-US" dirty="0" smtClean="0"/>
              <a:t>Ella </a:t>
            </a:r>
            <a:r>
              <a:rPr lang="en-US" dirty="0" err="1" smtClean="0"/>
              <a:t>tiene</a:t>
            </a:r>
            <a:r>
              <a:rPr lang="en-US" dirty="0" smtClean="0"/>
              <a:t> </a:t>
            </a:r>
            <a:r>
              <a:rPr lang="en-US" dirty="0" err="1" smtClean="0"/>
              <a:t>pelo</a:t>
            </a:r>
            <a:r>
              <a:rPr lang="en-US" dirty="0" smtClean="0"/>
              <a:t> largo </a:t>
            </a:r>
            <a:r>
              <a:rPr lang="en-US" dirty="0" err="1" smtClean="0"/>
              <a:t>y</a:t>
            </a:r>
            <a:r>
              <a:rPr lang="en-US" dirty="0" smtClean="0"/>
              <a:t> </a:t>
            </a:r>
            <a:r>
              <a:rPr lang="en-US" dirty="0" err="1" smtClean="0"/>
              <a:t>ella</a:t>
            </a:r>
            <a:r>
              <a:rPr lang="en-US" dirty="0" smtClean="0"/>
              <a:t> </a:t>
            </a:r>
            <a:r>
              <a:rPr lang="en-US" dirty="0" err="1" smtClean="0"/>
              <a:t>tiene</a:t>
            </a:r>
            <a:r>
              <a:rPr lang="en-US" dirty="0" smtClean="0"/>
              <a:t> </a:t>
            </a:r>
            <a:r>
              <a:rPr lang="en-US" dirty="0" err="1" smtClean="0"/>
              <a:t>ojos</a:t>
            </a:r>
            <a:r>
              <a:rPr lang="en-US" dirty="0" smtClean="0"/>
              <a:t> cafés.</a:t>
            </a:r>
          </a:p>
          <a:p>
            <a:r>
              <a:rPr lang="en-US" dirty="0" smtClean="0"/>
              <a:t>Ella </a:t>
            </a:r>
            <a:r>
              <a:rPr lang="en-US" dirty="0" err="1" smtClean="0"/>
              <a:t>tiene</a:t>
            </a:r>
            <a:r>
              <a:rPr lang="en-US" dirty="0" smtClean="0"/>
              <a:t> 32 </a:t>
            </a:r>
            <a:r>
              <a:rPr lang="en-US" dirty="0" err="1" smtClean="0"/>
              <a:t>años</a:t>
            </a:r>
            <a:r>
              <a:rPr lang="en-US" dirty="0" smtClean="0"/>
              <a:t>.</a:t>
            </a:r>
          </a:p>
          <a:p>
            <a:r>
              <a:rPr lang="en-US" dirty="0" smtClean="0"/>
              <a:t>A </a:t>
            </a:r>
            <a:r>
              <a:rPr lang="en-US" dirty="0" err="1" smtClean="0"/>
              <a:t>ella</a:t>
            </a:r>
            <a:r>
              <a:rPr lang="en-US" dirty="0" smtClean="0"/>
              <a:t> le </a:t>
            </a:r>
            <a:r>
              <a:rPr lang="en-US" dirty="0" err="1" smtClean="0"/>
              <a:t>gusta</a:t>
            </a:r>
            <a:r>
              <a:rPr lang="en-US" dirty="0" smtClean="0"/>
              <a:t> mucho el karate </a:t>
            </a:r>
            <a:r>
              <a:rPr lang="en-US" dirty="0" err="1" smtClean="0"/>
              <a:t>y</a:t>
            </a:r>
            <a:r>
              <a:rPr lang="en-US" dirty="0" smtClean="0"/>
              <a:t> </a:t>
            </a:r>
            <a:r>
              <a:rPr lang="en-US" dirty="0" err="1" smtClean="0"/>
              <a:t>juega</a:t>
            </a:r>
            <a:r>
              <a:rPr lang="en-US" dirty="0" smtClean="0"/>
              <a:t> el </a:t>
            </a:r>
            <a:r>
              <a:rPr lang="en-US" dirty="0" err="1" smtClean="0"/>
              <a:t>ajedrez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604</TotalTime>
  <Words>141</Words>
  <Application>Microsoft Macintosh PowerPoint</Application>
  <PresentationFormat>On-screen Show (4:3)</PresentationFormat>
  <Paragraphs>15</Paragraphs>
  <Slides>2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Ejemplo:</vt:lpstr>
    </vt:vector>
  </TitlesOfParts>
  <Company/>
  <LinksUpToDate>false</LinksUpToDate>
  <SharedDoc>false</SharedDoc>
  <HyperlinksChanged>false</HyperlinksChanged>
  <AppVersion>12.0256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Benjamin Rush</dc:creator>
  <cp:lastModifiedBy>Benjamin Rush</cp:lastModifiedBy>
  <cp:revision>5</cp:revision>
  <dcterms:created xsi:type="dcterms:W3CDTF">2011-03-09T13:30:12Z</dcterms:created>
  <dcterms:modified xsi:type="dcterms:W3CDTF">2011-03-09T16:47:42Z</dcterms:modified>
</cp:coreProperties>
</file>